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7" r:id="rId5"/>
    <p:sldMasterId id="2147483695" r:id="rId6"/>
  </p:sldMasterIdLst>
  <p:notesMasterIdLst>
    <p:notesMasterId r:id="rId22"/>
  </p:notesMasterIdLst>
  <p:handoutMasterIdLst>
    <p:handoutMasterId r:id="rId23"/>
  </p:handoutMasterIdLst>
  <p:sldIdLst>
    <p:sldId id="323" r:id="rId7"/>
    <p:sldId id="321" r:id="rId8"/>
    <p:sldId id="324" r:id="rId9"/>
    <p:sldId id="320" r:id="rId10"/>
    <p:sldId id="325" r:id="rId11"/>
    <p:sldId id="326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96B"/>
    <a:srgbClr val="95B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4531" autoAdjust="0"/>
  </p:normalViewPr>
  <p:slideViewPr>
    <p:cSldViewPr snapToGrid="0">
      <p:cViewPr varScale="1">
        <p:scale>
          <a:sx n="69" d="100"/>
          <a:sy n="69" d="100"/>
        </p:scale>
        <p:origin x="211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3918" y="1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79D7ACCC-EDED-42C9-A83E-5ED89E1FD089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r>
              <a:rPr lang="fr-FR"/>
              <a:t>Hugo LARUE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00AC623C-86E0-4A85-83FB-F4A716956F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426DB4F6-6824-4872-94CB-88F3081BFD06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r>
              <a:rPr lang="fr-FR"/>
              <a:t>Hugo LARUE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C37D7554-D10C-4E29-B8E6-BB7111FA61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099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d’une maquette avec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Figma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Couleurs et polices reprises du moodboard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Figma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permet de comprendre l’organisation des éléments comme on peut la retrouver dans un code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hmtl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ou bien dans Wordpress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d’avoir une base de travail pour le html et pour le Wordpress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737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Écriture du code avec Visual Studio Code,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Résilience : Polices en local et images en SVG ou WEBP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avec le Header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421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452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 éco index de 75/100 : bon mais améliorations possibles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Obtenir 75/100 : images en WEBP ou SVG pour être le plus léger possible, ajouter les polices en local pour éviter des requêtes à Google Fonts.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Améliorations : Utiliser du code html/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les formulaires car les plugins sont lourds.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491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Reprendre la réflexion du site, le moodboard, le logo, le nom, les personas, la maquette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Figma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 code html/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réalisation du site avec Wordpress, écoconception.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que ce projet m’apporté : les bases du code html/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logique du code, le fonctionnement des balises, la création d’un logo, la signification des formes et des couleurs. L’élaboration d’un projet de A à Z.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pro : J’ai plus d’intérêt pour le métier de technicien Informatique donc par la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souhaite intégrer la formation TIP (Technicien Informatique de Proximité à Tours) et poursuivre sur le TSSR (Technicien Supérieur Systèmes et Réseaux) et pourquoi pas AIS (Administrateur d’infrastructures sécurisées)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682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783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84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je suis, arrêter des études de biologie, 5 mois au tribunal et PMN pour découvrir les métiers du numérique.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projet fil rouge, découvrir différentes étapes de conception d’un site internet et également différents moyens.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but du projet est de réaliser un site internet fonctionnel en lien avec le sujet : l’écologie numérique.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sujet choisi est l’IA et son impact écologique.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Lien avec le sujet : L’utilisation et l’entrainement de l’ia consomme de l’énergie.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232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Choix du sujet : L’IA car c’est un sujet actuel et d’avenir, permet de s’informer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 : Informer et sensibiliser les utilisateurs sur l’impact écologique de l’IA et donner ses bonnes utilisations.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Fonctionnalités : Avis (témoignages), formulaire de Newsletter, articles.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Concurrence :  Radio France, Le Monde…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Démarquer : Interface originale et sourcer les articles.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93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Première ébauche du visuel du site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Utilisations de plusieurs couleurs, vert pour l’écologie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différentes polices d’écritures, titres, sous-titres, texte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74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Formes : Cerveau pour l’intelligence, neurones en forme de circuit informatique pour représenter le numérique donc l’intelligence artificielle ainsi que la connexion à la nature.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Couleurs : Vert pour l’écologie et plusieurs teintes de vert pour vraiment accentuer sur la nature et l’écologie.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 : La police du nom est de type futuriste pour accentuer l’évolution et l’avenir par l’ia. Le slogan est en taille plus petite et plus fine afin qu’il soit lisible.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 : Le nom « Greenia » fait référence au vert qui représente l’écologie et IA qui signifie intelligence artificielle. Greenia signifie donc IA écologique ou IA propre.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9954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06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37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de personnes susceptibles d’aller sur le site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Joachim : architecte utilise l’ia depuis plusieurs années et est engagé pour l’écologie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Nikhil : UI Designer profil axé sur le web donc susceptible de visiter le site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00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rtlCol="0" anchor="b">
            <a:normAutofit/>
          </a:bodyPr>
          <a:lstStyle>
            <a:lvl1pPr>
              <a:defRPr lang="fr-FR"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tableau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4" name="Espace réservé du tableau 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 rtlCol="0">
            <a:normAutofit/>
          </a:bodyPr>
          <a:lstStyle>
            <a:lvl1pPr>
              <a:defRPr lang="fr-FR" sz="2000"/>
            </a:lvl1pPr>
          </a:lstStyle>
          <a:p>
            <a:pPr rtl="0"/>
            <a:r>
              <a:rPr lang="fr-FR"/>
              <a:t>Cliquez sur l'icône pour ajouter un tableau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6FAA60-8D47-464C-BFD5-BC55A40902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rtl="0"/>
            <a:fld id="{C7F8F6C3-BF09-4B43-BCA9-788CAEF0FA58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0DE87A-D876-4ADA-BA76-233FB23D0B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 rtlCol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fr-FR" sz="2000"/>
            </a:lvl1pPr>
            <a:lvl2pPr>
              <a:lnSpc>
                <a:spcPct val="100000"/>
              </a:lnSpc>
              <a:spcAft>
                <a:spcPts val="600"/>
              </a:spcAft>
              <a:defRPr lang="fr-FR"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lang="fr-FR" sz="2000"/>
            </a:lvl3pPr>
            <a:lvl4pPr>
              <a:lnSpc>
                <a:spcPct val="100000"/>
              </a:lnSpc>
              <a:spcAft>
                <a:spcPts val="1200"/>
              </a:spcAft>
              <a:defRPr lang="fr-FR" sz="2000"/>
            </a:lvl4pPr>
            <a:lvl5pPr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fr-FR"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lang="fr-FR" sz="2000"/>
            </a:lvl2pPr>
            <a:lvl3pPr marL="1257300" indent="-342900">
              <a:buFont typeface="Arial" panose="020B0604020202020204" pitchFamily="34" charset="0"/>
              <a:buChar char="•"/>
              <a:defRPr lang="fr-FR" sz="2000"/>
            </a:lvl3pPr>
            <a:lvl4pPr marL="1714500" indent="-342900">
              <a:buFont typeface="Arial" panose="020B0604020202020204" pitchFamily="34" charset="0"/>
              <a:buChar char="•"/>
              <a:defRPr lang="fr-FR" sz="2000"/>
            </a:lvl4pPr>
            <a:lvl5pPr marL="2171700" indent="-342900"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B4CF74-C308-42E0-ACC5-3131BA5E80D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rtl="0"/>
            <a:fld id="{0A69FB8A-B928-4FFD-8FF2-AF5D839C306E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A7B420-8134-409F-88B4-AEEBFA4E83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9" name="Espace réservé du tableau 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 rtlCol="0">
            <a:normAutofit/>
          </a:bodyPr>
          <a:lstStyle>
            <a:lvl1pPr>
              <a:defRPr lang="fr-FR" sz="2400"/>
            </a:lvl1pPr>
          </a:lstStyle>
          <a:p>
            <a:pPr rtl="0"/>
            <a:r>
              <a:rPr lang="fr-FR"/>
              <a:t>Cliquez sur l'icône pour ajouter un tableau</a:t>
            </a:r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E6D4AD-A730-44C3-926D-315B17BCB11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rtl="0"/>
            <a:fld id="{36A0902C-ACAF-413B-99FF-C6FC1C484C96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BAF785-08EB-4D45-9A09-755F671BD5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rtlCol="0" anchor="b">
            <a:normAutofit/>
          </a:bodyPr>
          <a:lstStyle>
            <a:lvl1pPr>
              <a:defRPr lang="fr-FR"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FA39DB-0FCD-4A7E-BE98-7B6B561559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rtl="0"/>
            <a:fld id="{75A0F28D-7CFD-436F-9EBF-CC5ACA7EA6FB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6F303E-4403-4B96-93FD-973F8FFB91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49F75F-3EA2-4E4C-AA89-ED4FC23856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B6C8E-842C-4886-BA9B-235DA94F8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822DFE-0693-4CCD-A8AD-ED37C626A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B563D3-010C-4B37-833D-E2CAD441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8E4C-38ED-4ABF-9D31-D2F6435AB19F}" type="datetime1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A5D160-39A6-4403-931B-5ACAB18B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84CED9-4B06-477F-8BA9-EC8052BC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31CB-1CC6-42C2-80FC-B1EE5A1CE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70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9681E-9CC6-4BE4-8B5C-7D8E0171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3379E0-5D5D-4347-B8EA-99383369A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C90AD8-859D-418A-9F31-DFAE7ED9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39E0-C0F8-476D-A5DE-D5E02DF955C8}" type="datetime1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202980-115D-4090-83A2-52C14A1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41BA74-22F3-4D24-B587-B16E1814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31CB-1CC6-42C2-80FC-B1EE5A1CE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300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4115D-D67C-4FC5-B1A1-B6AB6E61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0D1494-0042-41A5-8C49-05C8258FF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2193AE-540A-4593-8FD4-1C5EBA4B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AFE6-1A5C-4AF4-B28E-0B902E2FBCF1}" type="datetime1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989F59-2D94-4DFD-9C8D-4CB6A390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373F29-86E8-44D8-A8CA-A26896D0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31CB-1CC6-42C2-80FC-B1EE5A1CE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780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3D258-6F5E-4019-835A-51B0C169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CA6218-B46F-4F63-99E9-EE3FA03A7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171EA4-4AC1-4370-9DE1-A1D8F3110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3D7525-B630-4B7F-A094-9E765660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3A3D-5B7F-42B8-89B2-26640AE4A2FB}" type="datetime1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7EBEC6-58E6-4D67-9C50-4814B0A7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D2D0FD-DD14-42F5-BC96-5FEBFAD4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31CB-1CC6-42C2-80FC-B1EE5A1CE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740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0AB8B-8415-429A-B730-0FA9C88C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877174-6C76-4ED7-91E8-DB9B3152B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82EB4A-400C-4BF2-8A4E-EA36079AC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2A4FED7-8F75-4532-9C2B-1CA096789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3A9BC5-D95A-4B33-A340-9D6D068FC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304C19-381E-4E5A-8DAD-CAE580FD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0598-5EE1-47E5-A273-E88276A25E11}" type="datetime1">
              <a:rPr lang="fr-FR" smtClean="0"/>
              <a:t>17/07/2025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D19752F-6D21-4896-9745-264CAE7E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791E655-B2E8-4745-AC9E-28E33110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31CB-1CC6-42C2-80FC-B1EE5A1CE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137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879E9-5F57-4CCA-B87B-5B812F65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E94A9E-253D-448D-95B0-9276653D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CCE3-E88E-4785-B38A-B6644364F912}" type="datetime1">
              <a:rPr lang="fr-FR" smtClean="0"/>
              <a:t>17/07/2025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9C8E9A-BAF5-4364-BB26-8BF1A2EA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8DDDD8-D09D-4FBD-94EF-33DB4931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31CB-1CC6-42C2-80FC-B1EE5A1CE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63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 rtlCol="0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rtlCol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67A0538-ACCC-458E-99B9-BD88786D163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55583" y="6356349"/>
            <a:ext cx="968983" cy="365125"/>
          </a:xfrm>
        </p:spPr>
        <p:txBody>
          <a:bodyPr/>
          <a:lstStyle/>
          <a:p>
            <a:pPr rtl="0"/>
            <a:fld id="{D77C5040-ADA5-4BF8-B2C6-D84A8FD324AD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E4DB7EB4-C364-4BF6-86B9-1FD9D1A1082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17366" y="6356349"/>
            <a:ext cx="1119051" cy="365125"/>
          </a:xfrm>
        </p:spPr>
        <p:txBody>
          <a:bodyPr/>
          <a:lstStyle>
            <a:lvl1pPr>
              <a:defRPr>
                <a:solidFill>
                  <a:srgbClr val="58696B"/>
                </a:solidFill>
              </a:defRPr>
            </a:lvl1pPr>
          </a:lstStyle>
          <a:p>
            <a:r>
              <a:rPr lang="fr-FR" dirty="0"/>
              <a:t>Hugo LARUE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1A486185-DFCB-4983-9F57-4CE9325BEA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F58F44-E9C3-4918-99ED-FD202A0D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BA2C-F765-4253-998C-E4B2C95265C7}" type="datetime1">
              <a:rPr lang="fr-FR" smtClean="0"/>
              <a:t>17/07/2025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0F6DBB-0022-4CA0-8B77-BA78A0B3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230BD6-01C6-47FD-9883-50A78B47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31CB-1CC6-42C2-80FC-B1EE5A1CE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728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6EA90-B227-4FD3-B567-9C6F21CE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D61631-82C5-4B40-B428-847124D68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45979F-025C-4EE4-9881-F5F32F321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6275AD-7C90-44AD-A9DD-6CD3BCCD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E70D-CE5E-45A8-9316-B794E8F70202}" type="datetime1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3DD067-3F0B-4B52-9406-5498C139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86D7D5-94AA-42FA-BA5A-7F19CA84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31CB-1CC6-42C2-80FC-B1EE5A1CE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07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8BAAB-A8F2-47B5-A3F8-4862CD2E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EA2DDF4-35AC-486D-B955-A2157B821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C65DDC-8596-4C88-89DB-42E4A2DD0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ECCEB1-C1F6-4006-8A00-A38613DB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D247-9784-404E-BD43-AF9D430C63F7}" type="datetime1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AA2784-1894-48D9-886B-5B6367B6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BA7F33-6069-4648-9D9E-9A0C1218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31CB-1CC6-42C2-80FC-B1EE5A1CE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034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AE3ED-2217-46FB-980D-6D14C608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EAD855-A469-4422-BACB-3E91CCF1C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9B168-9211-4308-B23E-12ACACD3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B877-57FD-4AEB-94C5-9EE4A8736E80}" type="datetime1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A4B19A-D14A-4FB3-AA8B-17063F78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4FD892-EC6D-42D6-AD9D-AE7775F8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31CB-1CC6-42C2-80FC-B1EE5A1CE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497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4EEEB2-A85B-4BCB-A80E-8FAACC155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F99845-1C97-4D42-851C-8AF3ED8EB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E29D70-0EA0-4C12-8FAA-B3BEA7E3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4EF3-8224-4941-88C9-86DDFFA0D205}" type="datetime1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650DB4-0D93-4EB5-AF9C-A1E1A4DA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FEA7DB-3D18-4429-ADBE-8A35BBDA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31CB-1CC6-42C2-80FC-B1EE5A1CE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314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EE06F-FD15-450D-A031-1A8E765F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1CE24D-5C6C-4519-8EE1-7A62DA206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AE9EA1-58AD-4228-91AE-6DA740B5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D6D-4861-4ED7-B660-AC5A8B29B484}" type="datetime1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4B8CBA-E89C-4309-9570-DDB9DF12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B5A31-0F0A-4D15-8705-EA978990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7A6A-EF87-4F36-A8E9-256F32345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72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F98DC-CBD9-4B5D-9157-2E151BB6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F35A2C-24DC-423C-849C-776C917CE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A1CFE3-6E43-49E5-BBDA-00A25E17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12A8-03EE-4950-82D6-07AD81369B5B}" type="datetime1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4C5321-D213-4493-A21C-8AE8C9B5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24C8AB-5401-4AD7-9EDE-626C400D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7A6A-EF87-4F36-A8E9-256F32345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491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6A804-2784-4AEA-B33B-72E98FB8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CDFB05-38B4-495B-8895-3E119C01A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A3755D-290D-4F46-A2A9-B8B5336C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90C1-B3C9-4F29-A324-9D2C5E27E1DE}" type="datetime1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836D1B-13F6-4F91-A0D4-A797051F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608BDB-E02D-4CDC-B649-670ACF93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7A6A-EF87-4F36-A8E9-256F32345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160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EC7F5-1074-41D3-90B3-6C3AB4C4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981536-2C49-4DB5-A7E4-0857E8703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D2CD2A-5249-4B83-9F51-40B2AFF31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D1FB90-D775-44CA-A13F-2583532D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D64D-99C3-4DD4-9BE5-5B28036405D5}" type="datetime1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20430F-6C1F-41AA-9441-D8EFFFFC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9346CF-69B8-47F6-86A0-C1BF6864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7A6A-EF87-4F36-A8E9-256F32345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908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EEA8D4-BF4E-42F3-A89F-87D0F7A4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815623-F7F0-47D0-87ED-05343BDB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1BABC3-AFE8-4ADB-9464-8CC0DE814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798876-4B49-4F24-A205-BABA0C2D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654941-D161-462B-A00E-9455B3188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01952F7-0F38-46EB-870F-7466BA9F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4CC-E633-4AE3-B126-ABF38B983469}" type="datetime1">
              <a:rPr lang="fr-FR" smtClean="0"/>
              <a:t>17/07/2025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E52084-6814-4C2A-A1A8-A69C744B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9E3A4DB-1B59-4AA0-910F-24834AE3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7A6A-EF87-4F36-A8E9-256F32345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76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rtlCol="0" anchor="b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D97149-9FC6-4AAB-A206-5522AFDB07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7ADFE417-EC34-4498-8E51-DC6B3842F4FE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3A4AFE-EA40-4B22-834C-5EDB42A60B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991EB9-ABC7-492A-BCF6-5505CBDFE7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0737" y="5929466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8D8F82-5A2C-402F-A026-8E70C6F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4B20DC-D803-4FC9-8007-1CE255BA2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79DE-0B60-4A60-8E40-B7032B4B2137}" type="datetime1">
              <a:rPr lang="fr-FR" smtClean="0"/>
              <a:t>17/07/2025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74D419-20E3-4FF5-BDF9-5E4027BD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580CE8-2587-425A-AB00-BF6ED5EC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7A6A-EF87-4F36-A8E9-256F32345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5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DE5583-A186-48FF-AEF0-8EE48258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5E1A-AFC3-48C0-8956-0A799D21C9A0}" type="datetime1">
              <a:rPr lang="fr-FR" smtClean="0"/>
              <a:t>17/07/2025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010D3B-0468-4C8B-84CA-F9A666E4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F0759D-50B2-4E59-AA90-12EFF95C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7A6A-EF87-4F36-A8E9-256F32345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862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04754-F3BF-4C46-81C6-15A99171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AA6173-2B2A-455C-A72A-876BEFDFC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4B0257-E1FF-4052-BE26-47ED9F7C5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D04C44-003F-4680-B5EC-4C63766C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AED0-0F34-415E-A384-169990103ED2}" type="datetime1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494A1F-3804-4E8B-9BC7-1E7C18B9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452217-462A-458B-ABD9-862BB888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7A6A-EF87-4F36-A8E9-256F32345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518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50670-16A7-4303-AFC6-52CDE51A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8F9EA41-C5C0-4494-93CB-3C59A3A95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C813C7-0F83-4603-B533-A34D847BE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122A3A-E08A-4460-8BDE-1F230BC6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C47B-3FC1-472A-B60E-3A8253451EF6}" type="datetime1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350563-9174-47B0-B2C3-BE74B56A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FEDDB0-36D9-4CEC-83C7-EB73D233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7A6A-EF87-4F36-A8E9-256F32345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40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E4C84-730B-462F-A4B9-A13011FD3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34CD9F-E524-4274-A7A8-808D407DC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EF2790-E442-4564-BF86-602E3FF2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AF18-D614-4FD5-AF09-BD590D5DFEAF}" type="datetime1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F379A6-59F0-488E-9F18-6BC01150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47253-33D2-412E-BEE0-9E567ABF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7A6A-EF87-4F36-A8E9-256F32345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922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31751A-7CCB-4B86-A7F9-F5A173BA3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CCC5E7-E377-4E31-8543-84B285895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D22FCB-FFA5-4F10-A473-0BA30800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1C1F-1777-4CFC-977E-9E77D2B62028}" type="datetime1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F8BC9B-F76A-4FF9-97C1-CC55FB53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Hugo LARUE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12293E-2C73-4DAF-9A3C-BB3F678B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7A6A-EF87-4F36-A8E9-256F32345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16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rtlCol="0" anchor="b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lang="fr-FR"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ajouter un sous-titre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0EE293-5DC2-4DA0-9EAF-D867256C7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08905C95-148C-46F7-A413-DB12D7FCA15E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37DC4F-72DD-419D-B342-5D5FE12581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35136A-E3E8-4ACF-B77D-A214E2CD63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 rtlCol="0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7C958E2-8EA3-434F-A440-D426506FE2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rtl="0"/>
            <a:fld id="{BC7F83B2-02EC-48BF-9A38-ABC6199ECB53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34F064D1-1FDD-47C8-ADCF-455780DF89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E031F35-8F5F-4D96-9347-8CA32EB36A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se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rtlCol="0" anchor="b"/>
          <a:lstStyle>
            <a:lvl1pPr algn="ctr"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fr-FR"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ajouter un sous-titre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A7865D38-F8CC-4A9B-B656-DDF432041B8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rtl="0"/>
            <a:fld id="{6EBE539E-BB19-437C-BD32-EB437332865C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950CBD1-8749-47C3-B116-1D545FA368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DE56F19-BF54-4652-A7E5-0F7B67DFFE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lang="fr-FR"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lang="fr-FR"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B7B25437-A54C-4A45-AA4A-287D55EBB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rtl="0"/>
            <a:fld id="{8819DE65-CFC9-4E1F-B3CA-8AD81C3E41AC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2A7868E-3422-4E5F-BBC8-E84E131A33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723D13B-ADA1-47DC-AE3A-9DD698A90E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4" name="Espace réservé du contenu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 rtlCol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lang="fr-FR"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lang="fr-FR"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lang="fr-FR"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lang="fr-FR"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lang="fr-FR"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1032E1-698F-41B7-B976-799A9E7289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rtl="0"/>
            <a:fld id="{A5BCF536-7A87-4236-A88C-86B74C3BF7D0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8F727C50-7276-4CBF-9DEC-1CEF3F1543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7E7FE6E-BD4D-4073-9F4F-749B3DE15F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mage et contenu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lang="fr-FR"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B9C3E27-F8F3-49D4-8C33-20EECCB8F9B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rtl="0"/>
            <a:fld id="{59E16959-2DEE-497E-9DA8-875FB0DB11FB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6E8DECAC-26D4-43F6-9289-5DE244058E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A2ADB12-3940-4CDE-9095-F71DD08F91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6177" y="6328409"/>
            <a:ext cx="968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pPr rtl="0"/>
            <a:fld id="{AEAD445C-1198-4664-9064-C2D4074331EB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2823" y="6328409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900" b="0" cap="all" spc="150" baseline="0">
                <a:solidFill>
                  <a:srgbClr val="58696B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fr-FR" dirty="0"/>
              <a:t>Hugo LARUE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EDF0C7-CEAA-435B-BE86-70DA6542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DD2187-7715-4FFB-85F7-02495BCC8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660BA4-A28C-40EC-BC87-8058A7B55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460B-373E-4EDF-A689-3749A1DEBB97}" type="datetime1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11A58C-00CF-400B-A619-0C3632D47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Hugo LARUE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19CD4F-81F7-409C-A007-0FB3A6887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31CB-1CC6-42C2-80FC-B1EE5A1CE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56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93A2FD-E3D6-44AE-AEF9-95BCC0BD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7D72B8-76B5-4DAB-B890-C6176FE1B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C3759D-2C86-472D-9240-4318E5971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76672-5DDE-4360-8D4C-19ACC9FDE2BF}" type="datetime1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5B93CB-F958-460C-8D3A-09333A1E7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Hugo LARUE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FBFF5C-0D01-4572-9C8C-EB867B584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87A6A-EF87-4F36-A8E9-256F32345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47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ugol.atelier-greta.f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287" y="2932234"/>
            <a:ext cx="8703426" cy="993532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algn="ctr" rtl="0"/>
            <a:r>
              <a:rPr lang="fr-FR" sz="4800" dirty="0"/>
              <a:t>Présentation du Projet fil Rouge</a:t>
            </a:r>
            <a:br>
              <a:rPr lang="fr-FR" sz="4800" dirty="0"/>
            </a:br>
            <a:r>
              <a:rPr lang="fr-FR" sz="4800" dirty="0"/>
              <a:t>« Greenia »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D3AC23-C3D6-443A-AED7-5E647FEEC1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BE42A5-B196-4FD9-B95E-4C175BFD834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381119" y="6356350"/>
            <a:ext cx="1078523" cy="365125"/>
          </a:xfrm>
        </p:spPr>
        <p:txBody>
          <a:bodyPr/>
          <a:lstStyle/>
          <a:p>
            <a:pPr rtl="0"/>
            <a:fld id="{A6463353-C799-465C-BF0E-13EFF84D5EEC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7060B6-E480-47D9-A48F-1635BBA299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555675" y="6356349"/>
            <a:ext cx="1255206" cy="365125"/>
          </a:xfrm>
        </p:spPr>
        <p:txBody>
          <a:bodyPr/>
          <a:lstStyle/>
          <a:p>
            <a:pPr rtl="0"/>
            <a:r>
              <a:rPr lang="fr-FR" dirty="0"/>
              <a:t>Hugo LARUE</a:t>
            </a:r>
          </a:p>
        </p:txBody>
      </p:sp>
    </p:spTree>
    <p:extLst>
      <p:ext uri="{BB962C8B-B14F-4D97-AF65-F5344CB8AC3E}">
        <p14:creationId xmlns:p14="http://schemas.microsoft.com/office/powerpoint/2010/main" val="33359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1278295"/>
            <a:ext cx="5000318" cy="603260"/>
          </a:xfrm>
        </p:spPr>
        <p:txBody>
          <a:bodyPr rtlCol="0" anchor="t"/>
          <a:lstStyle>
            <a:defPPr>
              <a:defRPr lang="fr-FR"/>
            </a:defPPr>
          </a:lstStyle>
          <a:p>
            <a:pPr rtl="0"/>
            <a:r>
              <a:rPr lang="fr-FR" dirty="0"/>
              <a:t>UI Design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16CCB6-5402-4AB4-9B89-4101AB1F8680}"/>
              </a:ext>
            </a:extLst>
          </p:cNvPr>
          <p:cNvSpPr txBox="1"/>
          <p:nvPr/>
        </p:nvSpPr>
        <p:spPr>
          <a:xfrm>
            <a:off x="1468315" y="2470638"/>
            <a:ext cx="5000318" cy="225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Création d’une maquette :</a:t>
            </a:r>
          </a:p>
          <a:p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Utilisation et prise en main de </a:t>
            </a:r>
            <a:r>
              <a:rPr lang="fr-FR" dirty="0" err="1"/>
              <a:t>Figma</a:t>
            </a:r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Choix des polices d’écritures et couleurs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Cohérence avec le moodboard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7F8E19E-8537-482E-8AA8-9A848121F3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ECC14CD2-4C4B-4FB2-A3B9-0F1CAD022457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F69D778A-EB3E-4E17-8420-30DEC1876F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F4AA569E-7F21-4330-9C4D-99FBC8FA6B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10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1F101C-F701-4839-BECB-11E3D7AE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585" y="342900"/>
            <a:ext cx="166869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7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1278295"/>
            <a:ext cx="5000318" cy="603260"/>
          </a:xfrm>
        </p:spPr>
        <p:txBody>
          <a:bodyPr rtlCol="0" anchor="t"/>
          <a:lstStyle>
            <a:defPPr>
              <a:defRPr lang="fr-FR"/>
            </a:defPPr>
          </a:lstStyle>
          <a:p>
            <a:pPr rtl="0"/>
            <a:r>
              <a:rPr lang="fr-FR" dirty="0"/>
              <a:t>HTML/CSS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16CCB6-5402-4AB4-9B89-4101AB1F8680}"/>
              </a:ext>
            </a:extLst>
          </p:cNvPr>
          <p:cNvSpPr txBox="1"/>
          <p:nvPr/>
        </p:nvSpPr>
        <p:spPr>
          <a:xfrm>
            <a:off x="1468315" y="2470638"/>
            <a:ext cx="5000318" cy="2010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Création d’une version du site en HTML/CSS :</a:t>
            </a:r>
          </a:p>
          <a:p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Utilisation de Visual Studio Code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Résilience du code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7F8E19E-8537-482E-8AA8-9A848121F3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ECC14CD2-4C4B-4FB2-A3B9-0F1CAD022457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F69D778A-EB3E-4E17-8420-30DEC1876F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F4AA569E-7F21-4330-9C4D-99FBC8FA6B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11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D47052-D44A-463A-8F4E-299F49F0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180" y="3318649"/>
            <a:ext cx="3220331" cy="30167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BF5FB4A-1423-472F-81EA-2F53EEEAD4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137"/>
          <a:stretch/>
        </p:blipFill>
        <p:spPr>
          <a:xfrm>
            <a:off x="6656180" y="233277"/>
            <a:ext cx="3220331" cy="28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0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1278294"/>
            <a:ext cx="6163596" cy="1192343"/>
          </a:xfrm>
        </p:spPr>
        <p:txBody>
          <a:bodyPr rtlCol="0" anchor="t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Présentation du site sur Wordpress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7F8E19E-8537-482E-8AA8-9A848121F3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ECC14CD2-4C4B-4FB2-A3B9-0F1CAD022457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F69D778A-EB3E-4E17-8420-30DEC1876F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F4AA569E-7F21-4330-9C4D-99FBC8FA6B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12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5E0080-DF80-462F-8092-59670B352B55}"/>
              </a:ext>
            </a:extLst>
          </p:cNvPr>
          <p:cNvSpPr txBox="1"/>
          <p:nvPr/>
        </p:nvSpPr>
        <p:spPr>
          <a:xfrm>
            <a:off x="1609720" y="3631223"/>
            <a:ext cx="494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Greenia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EDE08C-2FCC-4AFC-8067-B4699D8C3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50" y="2101389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6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1278294"/>
            <a:ext cx="6163596" cy="1192343"/>
          </a:xfrm>
        </p:spPr>
        <p:txBody>
          <a:bodyPr rtlCol="0" anchor="t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Écoconception du site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7F8E19E-8537-482E-8AA8-9A848121F3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ECC14CD2-4C4B-4FB2-A3B9-0F1CAD022457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F69D778A-EB3E-4E17-8420-30DEC1876F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F4AA569E-7F21-4330-9C4D-99FBC8FA6B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13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5E0080-DF80-462F-8092-59670B352B55}"/>
              </a:ext>
            </a:extLst>
          </p:cNvPr>
          <p:cNvSpPr txBox="1"/>
          <p:nvPr/>
        </p:nvSpPr>
        <p:spPr>
          <a:xfrm>
            <a:off x="1353827" y="2316131"/>
            <a:ext cx="4940549" cy="222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Score éco index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Bonnes pratiques lors de la conception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Améliorations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8565C6-6318-44EA-9BE7-C3CE170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139" y="1278294"/>
            <a:ext cx="5173238" cy="36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3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1278294"/>
            <a:ext cx="6163596" cy="1192343"/>
          </a:xfrm>
        </p:spPr>
        <p:txBody>
          <a:bodyPr rtlCol="0" anchor="t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Conclusion et bilan personnel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7F8E19E-8537-482E-8AA8-9A848121F3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ECC14CD2-4C4B-4FB2-A3B9-0F1CAD022457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F69D778A-EB3E-4E17-8420-30DEC1876F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F4AA569E-7F21-4330-9C4D-99FBC8FA6B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14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5E0080-DF80-462F-8092-59670B352B55}"/>
              </a:ext>
            </a:extLst>
          </p:cNvPr>
          <p:cNvSpPr txBox="1"/>
          <p:nvPr/>
        </p:nvSpPr>
        <p:spPr>
          <a:xfrm>
            <a:off x="1353827" y="2727783"/>
            <a:ext cx="4940549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Différentes étapes de conception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Ce que je retiens de ce projet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Projet professionnel</a:t>
            </a:r>
          </a:p>
        </p:txBody>
      </p:sp>
    </p:spTree>
    <p:extLst>
      <p:ext uri="{BB962C8B-B14F-4D97-AF65-F5344CB8AC3E}">
        <p14:creationId xmlns:p14="http://schemas.microsoft.com/office/powerpoint/2010/main" val="300928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287" y="2932234"/>
            <a:ext cx="8703426" cy="993532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algn="ctr" rtl="0"/>
            <a:r>
              <a:rPr lang="fr-FR" sz="4800" dirty="0"/>
              <a:t>Merci de m’avoir écouté !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D3AC23-C3D6-443A-AED7-5E647FEEC1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15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BE42A5-B196-4FD9-B95E-4C175BFD834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381119" y="6356350"/>
            <a:ext cx="1078523" cy="365125"/>
          </a:xfrm>
        </p:spPr>
        <p:txBody>
          <a:bodyPr/>
          <a:lstStyle/>
          <a:p>
            <a:pPr rtl="0"/>
            <a:fld id="{A6463353-C799-465C-BF0E-13EFF84D5EEC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7060B6-E480-47D9-A48F-1635BBA299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555675" y="6356349"/>
            <a:ext cx="1255206" cy="365125"/>
          </a:xfrm>
        </p:spPr>
        <p:txBody>
          <a:bodyPr/>
          <a:lstStyle/>
          <a:p>
            <a:pPr rtl="0"/>
            <a:r>
              <a:rPr lang="fr-FR" dirty="0"/>
              <a:t>Hugo LARUE</a:t>
            </a:r>
          </a:p>
        </p:txBody>
      </p:sp>
    </p:spTree>
    <p:extLst>
      <p:ext uri="{BB962C8B-B14F-4D97-AF65-F5344CB8AC3E}">
        <p14:creationId xmlns:p14="http://schemas.microsoft.com/office/powerpoint/2010/main" val="178006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83" y="737115"/>
            <a:ext cx="4640418" cy="540709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BA04E6-CD61-B962-4287-DEC1993C32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88461" y="737115"/>
            <a:ext cx="4449712" cy="540709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Introduction</a:t>
            </a:r>
          </a:p>
          <a:p>
            <a:pPr rtl="0"/>
            <a:r>
              <a:rPr lang="fr-FR" dirty="0"/>
              <a:t>Description du sujet</a:t>
            </a:r>
          </a:p>
          <a:p>
            <a:pPr rtl="0"/>
            <a:r>
              <a:rPr lang="fr-FR" dirty="0"/>
              <a:t>Identité graphique</a:t>
            </a:r>
          </a:p>
          <a:p>
            <a:pPr rtl="0"/>
            <a:r>
              <a:rPr lang="fr-FR" dirty="0"/>
              <a:t>UX Design</a:t>
            </a:r>
          </a:p>
          <a:p>
            <a:pPr rtl="0"/>
            <a:r>
              <a:rPr lang="fr-FR" dirty="0"/>
              <a:t>UI Design</a:t>
            </a:r>
          </a:p>
          <a:p>
            <a:pPr rtl="0"/>
            <a:r>
              <a:rPr lang="fr-FR" dirty="0"/>
              <a:t>HTML/CSS</a:t>
            </a:r>
          </a:p>
          <a:p>
            <a:pPr rtl="0"/>
            <a:r>
              <a:rPr lang="fr-FR" dirty="0"/>
              <a:t>Présentation du site sur Wordpress</a:t>
            </a:r>
          </a:p>
          <a:p>
            <a:pPr rtl="0"/>
            <a:r>
              <a:rPr lang="fr-FR" dirty="0"/>
              <a:t>Écoconception du site</a:t>
            </a:r>
          </a:p>
          <a:p>
            <a:pPr rtl="0"/>
            <a:r>
              <a:rPr lang="fr-FR" dirty="0"/>
              <a:t>Conclusion et bilan personnel</a:t>
            </a:r>
          </a:p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F9D721-BDE6-4206-B000-B63A84F08C2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2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BF8997-02F9-4649-8458-A6ECA66E7D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rtl="0"/>
            <a:fld id="{5A960E7A-A8A5-4A30-B0F1-12F02D797AAD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D4B5C9-6760-4B7F-BDE1-E24B8ABBCA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rtl="0"/>
            <a:r>
              <a:rPr lang="fr-FR"/>
              <a:t>Hugo LARUE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1278295"/>
            <a:ext cx="5000318" cy="603260"/>
          </a:xfrm>
        </p:spPr>
        <p:txBody>
          <a:bodyPr rtlCol="0" anchor="t"/>
          <a:lstStyle>
            <a:defPPr>
              <a:defRPr lang="fr-FR"/>
            </a:defPPr>
          </a:lstStyle>
          <a:p>
            <a:pPr rtl="0"/>
            <a:r>
              <a:rPr lang="fr-FR" dirty="0"/>
              <a:t>Introduction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16CCB6-5402-4AB4-9B89-4101AB1F8680}"/>
              </a:ext>
            </a:extLst>
          </p:cNvPr>
          <p:cNvSpPr txBox="1"/>
          <p:nvPr/>
        </p:nvSpPr>
        <p:spPr>
          <a:xfrm>
            <a:off x="1468315" y="2470638"/>
            <a:ext cx="69547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Présentation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Le projet fil rouge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Objectifs du projet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Sujet choisi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Lien du sujet avec le thème : </a:t>
            </a:r>
            <a:r>
              <a:rPr lang="fr-FR" b="1" i="0" dirty="0">
                <a:solidFill>
                  <a:srgbClr val="1D2125"/>
                </a:solidFill>
                <a:effectLst/>
                <a:latin typeface="Roboto" panose="02000000000000000000" pitchFamily="2" charset="0"/>
              </a:rPr>
              <a:t>l'écologie numérique</a:t>
            </a:r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Cibles visées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97F549-563A-4022-8BA7-D491F23D79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6DF2ED44-6C17-4E17-85EB-62255412E73F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65D57B-A8C7-47E4-B0E3-8DD0095E3A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F2B1CA-4B93-427F-A779-7834B7D5AE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9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1278295"/>
            <a:ext cx="5000318" cy="603260"/>
          </a:xfrm>
        </p:spPr>
        <p:txBody>
          <a:bodyPr rtlCol="0" anchor="t"/>
          <a:lstStyle>
            <a:defPPr>
              <a:defRPr lang="fr-FR"/>
            </a:defPPr>
          </a:lstStyle>
          <a:p>
            <a:pPr rtl="0"/>
            <a:r>
              <a:rPr lang="fr-FR" dirty="0"/>
              <a:t>Description du sujet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16CCB6-5402-4AB4-9B89-4101AB1F8680}"/>
              </a:ext>
            </a:extLst>
          </p:cNvPr>
          <p:cNvSpPr txBox="1"/>
          <p:nvPr/>
        </p:nvSpPr>
        <p:spPr>
          <a:xfrm>
            <a:off x="1468315" y="2470638"/>
            <a:ext cx="69547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Choix du sujet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Objectif du site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Fonctionnalités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Étude de la concurrence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Comment se démarquer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404B15-861E-4D7A-84AD-E71BEFBFC9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D26C8E69-166E-4ADB-A6F2-2F7CA18362BA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00548D-2453-4FD4-8FB6-6F734E1064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F48915-C49F-4B4C-83B3-D37AE24402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11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1278295"/>
            <a:ext cx="5000318" cy="603260"/>
          </a:xfrm>
        </p:spPr>
        <p:txBody>
          <a:bodyPr rtlCol="0" anchor="t"/>
          <a:lstStyle>
            <a:defPPr>
              <a:defRPr lang="fr-FR"/>
            </a:defPPr>
          </a:lstStyle>
          <a:p>
            <a:pPr rtl="0"/>
            <a:r>
              <a:rPr lang="fr-FR" dirty="0"/>
              <a:t>Identité graphique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16CCB6-5402-4AB4-9B89-4101AB1F8680}"/>
              </a:ext>
            </a:extLst>
          </p:cNvPr>
          <p:cNvSpPr txBox="1"/>
          <p:nvPr/>
        </p:nvSpPr>
        <p:spPr>
          <a:xfrm>
            <a:off x="1468315" y="2470638"/>
            <a:ext cx="6954716" cy="225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Création d’un moodboard :</a:t>
            </a:r>
          </a:p>
          <a:p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Choix des couleurs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Choix des polices d’écritures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Insertion d’images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86295C-C839-495D-A170-8C9968EA9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119" y="534132"/>
            <a:ext cx="3859823" cy="578973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514951-8E59-4A4A-896A-507F99FB1C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344F3B40-D3E0-40B0-BFA4-74B01E07C7F9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E64B72-F353-4089-9DDE-FA361AF4F2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F41F79D-0749-42D9-8C87-E9C30DDABD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017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1278295"/>
            <a:ext cx="5000318" cy="603260"/>
          </a:xfrm>
        </p:spPr>
        <p:txBody>
          <a:bodyPr rtlCol="0" anchor="t"/>
          <a:lstStyle>
            <a:defPPr>
              <a:defRPr lang="fr-FR"/>
            </a:defPPr>
          </a:lstStyle>
          <a:p>
            <a:pPr rtl="0"/>
            <a:r>
              <a:rPr lang="fr-FR" dirty="0"/>
              <a:t>Identité graphique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16CCB6-5402-4AB4-9B89-4101AB1F8680}"/>
              </a:ext>
            </a:extLst>
          </p:cNvPr>
          <p:cNvSpPr txBox="1"/>
          <p:nvPr/>
        </p:nvSpPr>
        <p:spPr>
          <a:xfrm>
            <a:off x="1468315" y="2470638"/>
            <a:ext cx="5000318" cy="281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Création d’un logo :</a:t>
            </a:r>
          </a:p>
          <a:p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Choix des formes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Choix des couleurs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Choix des polices d’écritures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Choix du nom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FAAACD6-889F-4F42-99A4-737E71375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6" t="24744" r="13956" b="14102"/>
          <a:stretch/>
        </p:blipFill>
        <p:spPr>
          <a:xfrm>
            <a:off x="6468633" y="1117340"/>
            <a:ext cx="3857611" cy="4623320"/>
          </a:xfrm>
          <a:prstGeom prst="rect">
            <a:avLst/>
          </a:prstGeom>
        </p:spPr>
      </p:pic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7F8E19E-8537-482E-8AA8-9A848121F3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ECC14CD2-4C4B-4FB2-A3B9-0F1CAD022457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F69D778A-EB3E-4E17-8420-30DEC1876F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F4AA569E-7F21-4330-9C4D-99FBC8FA6B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431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1278295"/>
            <a:ext cx="5000318" cy="603260"/>
          </a:xfrm>
        </p:spPr>
        <p:txBody>
          <a:bodyPr rtlCol="0" anchor="t"/>
          <a:lstStyle>
            <a:defPPr>
              <a:defRPr lang="fr-FR"/>
            </a:defPPr>
          </a:lstStyle>
          <a:p>
            <a:pPr rtl="0"/>
            <a:r>
              <a:rPr lang="fr-FR" dirty="0"/>
              <a:t>Identité graphique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7F8E19E-8537-482E-8AA8-9A848121F3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ECC14CD2-4C4B-4FB2-A3B9-0F1CAD022457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F69D778A-EB3E-4E17-8420-30DEC1876F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F4AA569E-7F21-4330-9C4D-99FBC8FA6B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7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4C5E599B-A96C-445F-8006-3DA2C7A9D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4616" b="12692"/>
          <a:stretch/>
        </p:blipFill>
        <p:spPr>
          <a:xfrm>
            <a:off x="6099839" y="2184415"/>
            <a:ext cx="4078150" cy="361803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88DE1EE5-44A2-4B44-8581-490400F168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4616" b="12692"/>
          <a:stretch/>
        </p:blipFill>
        <p:spPr>
          <a:xfrm>
            <a:off x="2017850" y="2184416"/>
            <a:ext cx="4078150" cy="36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7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1278295"/>
            <a:ext cx="5000318" cy="603260"/>
          </a:xfrm>
        </p:spPr>
        <p:txBody>
          <a:bodyPr rtlCol="0" anchor="t"/>
          <a:lstStyle>
            <a:defPPr>
              <a:defRPr lang="fr-FR"/>
            </a:defPPr>
          </a:lstStyle>
          <a:p>
            <a:pPr rtl="0"/>
            <a:r>
              <a:rPr lang="fr-FR" dirty="0"/>
              <a:t>Identité graphique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7F8E19E-8537-482E-8AA8-9A848121F3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ECC14CD2-4C4B-4FB2-A3B9-0F1CAD022457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F69D778A-EB3E-4E17-8420-30DEC1876F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F4AA569E-7F21-4330-9C4D-99FBC8FA6B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8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26C9117-4033-4568-8554-1C99B97A6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6130" r="10084" b="18870"/>
          <a:stretch/>
        </p:blipFill>
        <p:spPr>
          <a:xfrm>
            <a:off x="3451857" y="2097458"/>
            <a:ext cx="5288285" cy="38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8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1278295"/>
            <a:ext cx="5000318" cy="603260"/>
          </a:xfrm>
        </p:spPr>
        <p:txBody>
          <a:bodyPr rtlCol="0" anchor="t"/>
          <a:lstStyle>
            <a:defPPr>
              <a:defRPr lang="fr-FR"/>
            </a:defPPr>
          </a:lstStyle>
          <a:p>
            <a:pPr rtl="0"/>
            <a:r>
              <a:rPr lang="fr-FR" dirty="0"/>
              <a:t>UX Design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16CCB6-5402-4AB4-9B89-4101AB1F8680}"/>
              </a:ext>
            </a:extLst>
          </p:cNvPr>
          <p:cNvSpPr txBox="1"/>
          <p:nvPr/>
        </p:nvSpPr>
        <p:spPr>
          <a:xfrm>
            <a:off x="1468315" y="2470638"/>
            <a:ext cx="5000318" cy="225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Création de personas :</a:t>
            </a:r>
          </a:p>
          <a:p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Création de personnes susceptibles d’aller sur le site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Différents profils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7F8E19E-8537-482E-8AA8-9A848121F3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fld id="{ECC14CD2-4C4B-4FB2-A3B9-0F1CAD022457}" type="datetime1">
              <a:rPr lang="fr-FR" smtClean="0"/>
              <a:t>17/07/2025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F69D778A-EB3E-4E17-8420-30DEC1876F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Hugo LARUE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F4AA569E-7F21-4330-9C4D-99FBC8FA6B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 rtl="0"/>
              <a:t>9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E2EB7F-64F3-4A67-90CC-3FEBD959E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211" y="365292"/>
            <a:ext cx="3652698" cy="24292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E0623B-DBC2-439F-A651-650B750F2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211" y="2900965"/>
            <a:ext cx="3649494" cy="32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167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72938328_TF78544816_Win32" id="{92BE2C3D-300F-4B9F-910D-D2787EDDC4E0}" vid="{8BF88667-91EE-4F49-BD92-7DB8827BD331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9E9DE5-EFFE-4262-A023-32732F0B6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DB7358-0BCB-4DEB-B717-C1D7CC555F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conférence moderne</Template>
  <TotalTime>585</TotalTime>
  <Words>849</Words>
  <Application>Microsoft Office PowerPoint</Application>
  <PresentationFormat>Grand écran</PresentationFormat>
  <Paragraphs>168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Tisa Offc Serif Pro</vt:lpstr>
      <vt:lpstr>Univers Light</vt:lpstr>
      <vt:lpstr>Personnalisé</vt:lpstr>
      <vt:lpstr>1_Conception personnalisée</vt:lpstr>
      <vt:lpstr>Conception personnalisée</vt:lpstr>
      <vt:lpstr>Présentation du Projet fil Rouge « Greenia »</vt:lpstr>
      <vt:lpstr>Sommaire</vt:lpstr>
      <vt:lpstr>Introduction</vt:lpstr>
      <vt:lpstr>Description du sujet</vt:lpstr>
      <vt:lpstr>Identité graphique</vt:lpstr>
      <vt:lpstr>Identité graphique</vt:lpstr>
      <vt:lpstr>Identité graphique</vt:lpstr>
      <vt:lpstr>Identité graphique</vt:lpstr>
      <vt:lpstr>UX Design</vt:lpstr>
      <vt:lpstr>UI Design</vt:lpstr>
      <vt:lpstr>HTML/CSS</vt:lpstr>
      <vt:lpstr>Présentation du site sur Wordpress</vt:lpstr>
      <vt:lpstr>Écoconception du site</vt:lpstr>
      <vt:lpstr>Conclusion et bilan personnel</vt:lpstr>
      <vt:lpstr>Merci de m’avoir écouté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Projet fil Rouge « Greenia »</dc:title>
  <dc:creator>Utilisateur</dc:creator>
  <cp:lastModifiedBy>Utilisateur</cp:lastModifiedBy>
  <cp:revision>25</cp:revision>
  <dcterms:created xsi:type="dcterms:W3CDTF">2025-07-15T07:10:45Z</dcterms:created>
  <dcterms:modified xsi:type="dcterms:W3CDTF">2025-07-17T07:04:10Z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